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087"/>
    <a:srgbClr val="0099EE"/>
    <a:srgbClr val="7B8187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67" autoAdjust="0"/>
  </p:normalViewPr>
  <p:slideViewPr>
    <p:cSldViewPr snapToGrid="0" showGuides="1">
      <p:cViewPr varScale="1">
        <p:scale>
          <a:sx n="97" d="100"/>
          <a:sy n="97" d="100"/>
        </p:scale>
        <p:origin x="114" y="6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F78BD5-1FDC-4EED-B4C0-2F421B666F79}" type="datetimeFigureOut">
              <a:rPr lang="pl-PL" smtClean="0"/>
              <a:t>15.10.2025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0E922-35C9-46A4-8FE9-C1A0DF1F46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99707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ytuł 18">
            <a:extLst>
              <a:ext uri="{FF2B5EF4-FFF2-40B4-BE49-F238E27FC236}">
                <a16:creationId xmlns:a16="http://schemas.microsoft.com/office/drawing/2014/main" id="{DF46B381-28BA-3AC0-020C-73F9E93F12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365124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Signika SemiBold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4D9AD56-2D3E-C289-5C23-5784A7161A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27947" y="4207150"/>
            <a:ext cx="3706906" cy="365125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000" dirty="0" err="1">
                <a:solidFill>
                  <a:schemeClr val="bg1"/>
                </a:solidFill>
                <a:latin typeface="Signika Medium" pitchFamily="2" charset="77"/>
                <a:ea typeface="Roboto Light" panose="02000000000000000000" pitchFamily="2" charset="0"/>
              </a:rPr>
              <a:t>Prezentacja</a:t>
            </a:r>
            <a:endParaRPr lang="en-US" sz="2000" dirty="0">
              <a:solidFill>
                <a:schemeClr val="bg1"/>
              </a:solidFill>
              <a:latin typeface="Signika Medium" pitchFamily="2" charset="77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3638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pos="506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pos="7174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zdjęc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44EDA1E-083D-0136-AED8-D6421FA14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068482"/>
            <a:ext cx="6096000" cy="5072716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r>
              <a:rPr lang="pl-PL" dirty="0"/>
              <a:t>Kliknij, aby dodać zdjęcie</a:t>
            </a:r>
          </a:p>
        </p:txBody>
      </p:sp>
      <p:sp>
        <p:nvSpPr>
          <p:cNvPr id="15" name="Symbol zastępczy tekstu 14">
            <a:extLst>
              <a:ext uri="{FF2B5EF4-FFF2-40B4-BE49-F238E27FC236}">
                <a16:creationId xmlns:a16="http://schemas.microsoft.com/office/drawing/2014/main" id="{C44192B5-DA1F-D309-1D81-E3DAAA7A03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6525" y="2226765"/>
            <a:ext cx="4979158" cy="3914433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pPr lvl="0"/>
            <a:r>
              <a:rPr lang="en-US" sz="1100" dirty="0" err="1">
                <a:latin typeface="Signika Medium" pitchFamily="2" charset="77"/>
              </a:rPr>
              <a:t>Tekst</a:t>
            </a:r>
            <a:endParaRPr lang="pl-PL" dirty="0"/>
          </a:p>
        </p:txBody>
      </p:sp>
      <p:sp>
        <p:nvSpPr>
          <p:cNvPr id="18" name="Symbol zastępczy numeru slajdu 17">
            <a:extLst>
              <a:ext uri="{FF2B5EF4-FFF2-40B4-BE49-F238E27FC236}">
                <a16:creationId xmlns:a16="http://schemas.microsoft.com/office/drawing/2014/main" id="{2DCCF03E-5DC1-A508-ED59-F55422190C7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Signika Light" pitchFamily="2" charset="-18"/>
              </a:defRPr>
            </a:lvl1pPr>
          </a:lstStyle>
          <a:p>
            <a:fld id="{2BEA31BF-FBB4-744E-849D-F4B82740AF9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9" name="Tytuł 18">
            <a:extLst>
              <a:ext uri="{FF2B5EF4-FFF2-40B4-BE49-F238E27FC236}">
                <a16:creationId xmlns:a16="http://schemas.microsoft.com/office/drawing/2014/main" id="{8B3F6D39-E7D1-8410-6BF3-49FDE6DA41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652819" cy="351676"/>
          </a:xfrm>
        </p:spPr>
        <p:txBody>
          <a:bodyPr>
            <a:normAutofit/>
          </a:bodyPr>
          <a:lstStyle>
            <a:lvl1pPr>
              <a:defRPr sz="1200" b="0">
                <a:solidFill>
                  <a:srgbClr val="7B8187"/>
                </a:solidFill>
                <a:latin typeface="Signika Medium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20" name="Symbol zastępczy tekstu 26">
            <a:extLst>
              <a:ext uri="{FF2B5EF4-FFF2-40B4-BE49-F238E27FC236}">
                <a16:creationId xmlns:a16="http://schemas.microsoft.com/office/drawing/2014/main" id="{66AC05DF-D08F-5867-D9E4-CF947B8F3D8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6524" y="1130300"/>
            <a:ext cx="4979159" cy="564029"/>
          </a:xfrm>
        </p:spPr>
        <p:txBody>
          <a:bodyPr/>
          <a:lstStyle>
            <a:lvl1pPr marL="0" indent="0">
              <a:buNone/>
              <a:defRPr sz="3600" b="0">
                <a:solidFill>
                  <a:srgbClr val="003087"/>
                </a:solidFill>
                <a:latin typeface="Signika SemiBold" pitchFamily="2" charset="-18"/>
              </a:defRPr>
            </a:lvl1pPr>
          </a:lstStyle>
          <a:p>
            <a:pPr lvl="0"/>
            <a:r>
              <a:rPr lang="pl-PL" dirty="0" err="1"/>
              <a:t>Headline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83610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>
          <p15:clr>
            <a:srgbClr val="FBAE40"/>
          </p15:clr>
        </p15:guide>
        <p15:guide id="3" pos="7355">
          <p15:clr>
            <a:srgbClr val="FBAE40"/>
          </p15:clr>
        </p15:guide>
        <p15:guide id="4" pos="7174">
          <p15:clr>
            <a:srgbClr val="FBAE40"/>
          </p15:clr>
        </p15:guide>
        <p15:guide id="5" pos="325">
          <p15:clr>
            <a:srgbClr val="FBAE40"/>
          </p15:clr>
        </p15:guide>
        <p15:guide id="6" pos="506">
          <p15:clr>
            <a:srgbClr val="FBAE40"/>
          </p15:clr>
        </p15:guide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ekst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ymbol zastępczy tekstu 14">
            <a:extLst>
              <a:ext uri="{FF2B5EF4-FFF2-40B4-BE49-F238E27FC236}">
                <a16:creationId xmlns:a16="http://schemas.microsoft.com/office/drawing/2014/main" id="{C44192B5-DA1F-D309-1D81-E3DAAA7A03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6525" y="2107827"/>
            <a:ext cx="10572200" cy="4033371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pPr lvl="0"/>
            <a:r>
              <a:rPr lang="en-US" sz="1100" dirty="0" err="1">
                <a:latin typeface="Signika Medium" pitchFamily="2" charset="77"/>
              </a:rPr>
              <a:t>Tekst</a:t>
            </a:r>
            <a:endParaRPr lang="pl-PL" dirty="0"/>
          </a:p>
        </p:txBody>
      </p:sp>
      <p:sp>
        <p:nvSpPr>
          <p:cNvPr id="14" name="Symbol zastępczy numeru slajdu 13">
            <a:extLst>
              <a:ext uri="{FF2B5EF4-FFF2-40B4-BE49-F238E27FC236}">
                <a16:creationId xmlns:a16="http://schemas.microsoft.com/office/drawing/2014/main" id="{AC08152D-49EB-A8C7-98F5-FE36377E024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Signika Light" pitchFamily="2" charset="-18"/>
              </a:defRPr>
            </a:lvl1pPr>
          </a:lstStyle>
          <a:p>
            <a:fld id="{2BEA31BF-FBB4-744E-849D-F4B82740AF9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8" name="Tytuł 17">
            <a:extLst>
              <a:ext uri="{FF2B5EF4-FFF2-40B4-BE49-F238E27FC236}">
                <a16:creationId xmlns:a16="http://schemas.microsoft.com/office/drawing/2014/main" id="{8087346D-B56C-DE44-16CA-EE149E2156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9633155" cy="351677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>
              <a:defRPr sz="1200" b="0">
                <a:solidFill>
                  <a:srgbClr val="7B8187"/>
                </a:solidFill>
                <a:latin typeface="Signika Medium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19" name="Symbol zastępczy tekstu 26">
            <a:extLst>
              <a:ext uri="{FF2B5EF4-FFF2-40B4-BE49-F238E27FC236}">
                <a16:creationId xmlns:a16="http://schemas.microsoft.com/office/drawing/2014/main" id="{64E7980A-A3D0-F5B5-7284-AFE74131959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6524" y="1130300"/>
            <a:ext cx="4979159" cy="564029"/>
          </a:xfrm>
        </p:spPr>
        <p:txBody>
          <a:bodyPr/>
          <a:lstStyle>
            <a:lvl1pPr marL="0" indent="0">
              <a:buNone/>
              <a:defRPr sz="3600" b="0">
                <a:solidFill>
                  <a:srgbClr val="003087"/>
                </a:solidFill>
                <a:latin typeface="Signika SemiBold" pitchFamily="2" charset="-18"/>
              </a:defRPr>
            </a:lvl1pPr>
          </a:lstStyle>
          <a:p>
            <a:pPr lvl="0"/>
            <a:r>
              <a:rPr lang="pl-PL" dirty="0" err="1"/>
              <a:t>Headline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66969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 userDrawn="1">
          <p15:clr>
            <a:srgbClr val="FBAE40"/>
          </p15:clr>
        </p15:guide>
        <p15:guide id="3" pos="7355">
          <p15:clr>
            <a:srgbClr val="FBAE40"/>
          </p15:clr>
        </p15:guide>
        <p15:guide id="4" pos="7174">
          <p15:clr>
            <a:srgbClr val="FBAE40"/>
          </p15:clr>
        </p15:guide>
        <p15:guide id="5" pos="325">
          <p15:clr>
            <a:srgbClr val="FBAE40"/>
          </p15:clr>
        </p15:guide>
        <p15:guide id="6" pos="506">
          <p15:clr>
            <a:srgbClr val="FBAE40"/>
          </p15:clr>
        </p15:guide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rozdział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44EDA1E-083D-0136-AED8-D6421FA14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9529" y="0"/>
            <a:ext cx="3182471" cy="6858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r>
              <a:rPr lang="pl-PL" dirty="0"/>
              <a:t>Kliknij, aby dodać zdjęcie</a:t>
            </a:r>
          </a:p>
        </p:txBody>
      </p:sp>
      <p:sp>
        <p:nvSpPr>
          <p:cNvPr id="9" name="Triangle 7">
            <a:extLst>
              <a:ext uri="{FF2B5EF4-FFF2-40B4-BE49-F238E27FC236}">
                <a16:creationId xmlns:a16="http://schemas.microsoft.com/office/drawing/2014/main" id="{F4B4F3AA-EA95-9254-E338-BC692040A8B9}"/>
              </a:ext>
            </a:extLst>
          </p:cNvPr>
          <p:cNvSpPr/>
          <p:nvPr userDrawn="1"/>
        </p:nvSpPr>
        <p:spPr>
          <a:xfrm rot="5400000" flipH="1">
            <a:off x="498340" y="493309"/>
            <a:ext cx="142468" cy="10150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riangle 8">
            <a:extLst>
              <a:ext uri="{FF2B5EF4-FFF2-40B4-BE49-F238E27FC236}">
                <a16:creationId xmlns:a16="http://schemas.microsoft.com/office/drawing/2014/main" id="{1714A87E-8958-343C-552B-FB299DA25DE2}"/>
              </a:ext>
            </a:extLst>
          </p:cNvPr>
          <p:cNvSpPr/>
          <p:nvPr userDrawn="1"/>
        </p:nvSpPr>
        <p:spPr>
          <a:xfrm rot="5400000" flipH="1">
            <a:off x="670137" y="493309"/>
            <a:ext cx="142468" cy="10150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ymbol zastępczy tekstu 14">
            <a:extLst>
              <a:ext uri="{FF2B5EF4-FFF2-40B4-BE49-F238E27FC236}">
                <a16:creationId xmlns:a16="http://schemas.microsoft.com/office/drawing/2014/main" id="{E69458E4-0F25-5409-0623-2346301889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6525" y="2094379"/>
            <a:ext cx="7829934" cy="2369577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1100" dirty="0" err="1">
                <a:latin typeface="Signika Medium" pitchFamily="2" charset="77"/>
              </a:rPr>
              <a:t>Tekst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B95FE7D-10D1-95C5-A4B5-9D2622E2A3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4801537"/>
            <a:ext cx="1440000" cy="1440000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457200" indent="0">
              <a:buNone/>
              <a:defRPr sz="1050"/>
            </a:lvl2pPr>
            <a:lvl5pPr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8" name="Symbol zastępczy zawartości 5">
            <a:extLst>
              <a:ext uri="{FF2B5EF4-FFF2-40B4-BE49-F238E27FC236}">
                <a16:creationId xmlns:a16="http://schemas.microsoft.com/office/drawing/2014/main" id="{D46DF257-1F81-974E-1CEE-FD01D559E39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462473" y="4801537"/>
            <a:ext cx="1440000" cy="1440000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457200" indent="0">
              <a:buNone/>
              <a:defRPr sz="1050"/>
            </a:lvl2pPr>
            <a:lvl5pPr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2" name="Symbol zastępczy zawartości 5">
            <a:extLst>
              <a:ext uri="{FF2B5EF4-FFF2-40B4-BE49-F238E27FC236}">
                <a16:creationId xmlns:a16="http://schemas.microsoft.com/office/drawing/2014/main" id="{FF529596-4D91-6918-1BFC-305D7AA44AD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086746" y="4801537"/>
            <a:ext cx="1440000" cy="1440000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457200" indent="0">
              <a:buNone/>
              <a:defRPr sz="1050"/>
            </a:lvl2pPr>
            <a:lvl5pPr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4" name="Symbol zastępczy zawartości 5">
            <a:extLst>
              <a:ext uri="{FF2B5EF4-FFF2-40B4-BE49-F238E27FC236}">
                <a16:creationId xmlns:a16="http://schemas.microsoft.com/office/drawing/2014/main" id="{D163D363-4116-DE3B-0565-5F921EAEE23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711019" y="4801537"/>
            <a:ext cx="1440000" cy="1440000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457200" indent="0">
              <a:buNone/>
              <a:defRPr sz="1050"/>
            </a:lvl2pPr>
            <a:lvl5pPr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23" name="Symbol zastępczy numeru slajdu 22">
            <a:extLst>
              <a:ext uri="{FF2B5EF4-FFF2-40B4-BE49-F238E27FC236}">
                <a16:creationId xmlns:a16="http://schemas.microsoft.com/office/drawing/2014/main" id="{AE9078DE-B0AD-1B31-C8E1-6E6C11A22633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Signika Light" pitchFamily="2" charset="-18"/>
              </a:defRPr>
            </a:lvl1pPr>
          </a:lstStyle>
          <a:p>
            <a:fld id="{2BEA31BF-FBB4-744E-849D-F4B82740AF9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4" name="Tytuł 23">
            <a:extLst>
              <a:ext uri="{FF2B5EF4-FFF2-40B4-BE49-F238E27FC236}">
                <a16:creationId xmlns:a16="http://schemas.microsoft.com/office/drawing/2014/main" id="{ED6A9FAC-FC26-1070-D7F6-99B25CB268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9677400" cy="36512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Signika Medium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25" name="Symbol zastępczy tekstu 26">
            <a:extLst>
              <a:ext uri="{FF2B5EF4-FFF2-40B4-BE49-F238E27FC236}">
                <a16:creationId xmlns:a16="http://schemas.microsoft.com/office/drawing/2014/main" id="{F5A56241-E0F6-22EF-881A-C4961E25B36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6524" y="1130300"/>
            <a:ext cx="4979159" cy="564029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  <a:latin typeface="Signika SemiBold" pitchFamily="2" charset="-18"/>
              </a:defRPr>
            </a:lvl1pPr>
          </a:lstStyle>
          <a:p>
            <a:pPr lvl="0"/>
            <a:r>
              <a:rPr lang="pl-PL" dirty="0" err="1"/>
              <a:t>Headline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56147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>
          <p15:clr>
            <a:srgbClr val="FBAE40"/>
          </p15:clr>
        </p15:guide>
        <p15:guide id="3" pos="7355">
          <p15:clr>
            <a:srgbClr val="FBAE40"/>
          </p15:clr>
        </p15:guide>
        <p15:guide id="4" pos="7174">
          <p15:clr>
            <a:srgbClr val="FBAE40"/>
          </p15:clr>
        </p15:guide>
        <p15:guide id="5" pos="325" userDrawn="1">
          <p15:clr>
            <a:srgbClr val="FBAE40"/>
          </p15:clr>
        </p15:guide>
        <p15:guide id="6" pos="506">
          <p15:clr>
            <a:srgbClr val="FBAE40"/>
          </p15:clr>
        </p15:guide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ytuł rozdział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44EDA1E-083D-0136-AED8-D6421FA14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9529" y="0"/>
            <a:ext cx="3182471" cy="6858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r>
              <a:rPr lang="pl-PL" dirty="0"/>
              <a:t>Kliknij, aby dodać zdjęcie</a:t>
            </a:r>
          </a:p>
        </p:txBody>
      </p:sp>
      <p:sp>
        <p:nvSpPr>
          <p:cNvPr id="9" name="Triangle 7">
            <a:extLst>
              <a:ext uri="{FF2B5EF4-FFF2-40B4-BE49-F238E27FC236}">
                <a16:creationId xmlns:a16="http://schemas.microsoft.com/office/drawing/2014/main" id="{F4B4F3AA-EA95-9254-E338-BC692040A8B9}"/>
              </a:ext>
            </a:extLst>
          </p:cNvPr>
          <p:cNvSpPr/>
          <p:nvPr userDrawn="1"/>
        </p:nvSpPr>
        <p:spPr>
          <a:xfrm rot="5400000" flipH="1">
            <a:off x="498340" y="493309"/>
            <a:ext cx="142468" cy="10150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riangle 8">
            <a:extLst>
              <a:ext uri="{FF2B5EF4-FFF2-40B4-BE49-F238E27FC236}">
                <a16:creationId xmlns:a16="http://schemas.microsoft.com/office/drawing/2014/main" id="{1714A87E-8958-343C-552B-FB299DA25DE2}"/>
              </a:ext>
            </a:extLst>
          </p:cNvPr>
          <p:cNvSpPr/>
          <p:nvPr userDrawn="1"/>
        </p:nvSpPr>
        <p:spPr>
          <a:xfrm rot="5400000" flipH="1">
            <a:off x="670137" y="493309"/>
            <a:ext cx="142468" cy="10150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ymbol zastępczy tekstu 14">
            <a:extLst>
              <a:ext uri="{FF2B5EF4-FFF2-40B4-BE49-F238E27FC236}">
                <a16:creationId xmlns:a16="http://schemas.microsoft.com/office/drawing/2014/main" id="{E69458E4-0F25-5409-0623-2346301889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6525" y="2094379"/>
            <a:ext cx="7829934" cy="2369577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1100" dirty="0" err="1">
                <a:latin typeface="Signika Medium" pitchFamily="2" charset="77"/>
              </a:rPr>
              <a:t>Tekst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B95FE7D-10D1-95C5-A4B5-9D2622E2A3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4801537"/>
            <a:ext cx="1440000" cy="1440000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457200" indent="0">
              <a:buNone/>
              <a:defRPr sz="1050"/>
            </a:lvl2pPr>
            <a:lvl5pPr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8" name="Symbol zastępczy zawartości 5">
            <a:extLst>
              <a:ext uri="{FF2B5EF4-FFF2-40B4-BE49-F238E27FC236}">
                <a16:creationId xmlns:a16="http://schemas.microsoft.com/office/drawing/2014/main" id="{D46DF257-1F81-974E-1CEE-FD01D559E39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462473" y="4801537"/>
            <a:ext cx="1440000" cy="1440000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457200" indent="0">
              <a:buNone/>
              <a:defRPr sz="1050"/>
            </a:lvl2pPr>
            <a:lvl5pPr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2" name="Symbol zastępczy zawartości 5">
            <a:extLst>
              <a:ext uri="{FF2B5EF4-FFF2-40B4-BE49-F238E27FC236}">
                <a16:creationId xmlns:a16="http://schemas.microsoft.com/office/drawing/2014/main" id="{FF529596-4D91-6918-1BFC-305D7AA44AD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086746" y="4801537"/>
            <a:ext cx="1440000" cy="1440000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457200" indent="0">
              <a:buNone/>
              <a:defRPr sz="1050"/>
            </a:lvl2pPr>
            <a:lvl5pPr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4" name="Symbol zastępczy zawartości 5">
            <a:extLst>
              <a:ext uri="{FF2B5EF4-FFF2-40B4-BE49-F238E27FC236}">
                <a16:creationId xmlns:a16="http://schemas.microsoft.com/office/drawing/2014/main" id="{D163D363-4116-DE3B-0565-5F921EAEE23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711019" y="4801537"/>
            <a:ext cx="1440000" cy="1440000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457200" indent="0">
              <a:buNone/>
              <a:defRPr sz="1050"/>
            </a:lvl2pPr>
            <a:lvl5pPr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23" name="Symbol zastępczy numeru slajdu 22">
            <a:extLst>
              <a:ext uri="{FF2B5EF4-FFF2-40B4-BE49-F238E27FC236}">
                <a16:creationId xmlns:a16="http://schemas.microsoft.com/office/drawing/2014/main" id="{AE9078DE-B0AD-1B31-C8E1-6E6C11A22633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Signika Light" pitchFamily="2" charset="-18"/>
              </a:defRPr>
            </a:lvl1pPr>
          </a:lstStyle>
          <a:p>
            <a:fld id="{2BEA31BF-FBB4-744E-849D-F4B82740AF9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4" name="Tytuł 23">
            <a:extLst>
              <a:ext uri="{FF2B5EF4-FFF2-40B4-BE49-F238E27FC236}">
                <a16:creationId xmlns:a16="http://schemas.microsoft.com/office/drawing/2014/main" id="{ED6A9FAC-FC26-1070-D7F6-99B25CB268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9677400" cy="36512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Signika Medium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25" name="Symbol zastępczy tekstu 26">
            <a:extLst>
              <a:ext uri="{FF2B5EF4-FFF2-40B4-BE49-F238E27FC236}">
                <a16:creationId xmlns:a16="http://schemas.microsoft.com/office/drawing/2014/main" id="{F5A56241-E0F6-22EF-881A-C4961E25B36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6524" y="1130300"/>
            <a:ext cx="4979159" cy="564029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  <a:latin typeface="Signika SemiBold" pitchFamily="2" charset="-18"/>
              </a:defRPr>
            </a:lvl1pPr>
          </a:lstStyle>
          <a:p>
            <a:pPr lvl="0"/>
            <a:r>
              <a:rPr lang="pl-PL" dirty="0" err="1"/>
              <a:t>Headline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23174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>
          <p15:clr>
            <a:srgbClr val="FBAE40"/>
          </p15:clr>
        </p15:guide>
        <p15:guide id="3" pos="7355">
          <p15:clr>
            <a:srgbClr val="FBAE40"/>
          </p15:clr>
        </p15:guide>
        <p15:guide id="4" pos="7174">
          <p15:clr>
            <a:srgbClr val="FBAE40"/>
          </p15:clr>
        </p15:guide>
        <p15:guide id="5" pos="325" userDrawn="1">
          <p15:clr>
            <a:srgbClr val="FBAE40"/>
          </p15:clr>
        </p15:guide>
        <p15:guide id="6" pos="506">
          <p15:clr>
            <a:srgbClr val="FBAE40"/>
          </p15:clr>
        </p15:guide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tuł rozdział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ymbol zastępczy tekstu 14">
            <a:extLst>
              <a:ext uri="{FF2B5EF4-FFF2-40B4-BE49-F238E27FC236}">
                <a16:creationId xmlns:a16="http://schemas.microsoft.com/office/drawing/2014/main" id="{F22D223F-619A-03F9-1B51-99F4B0BC5E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08252" y="2394045"/>
            <a:ext cx="1775012" cy="3746405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1100" dirty="0" err="1">
                <a:latin typeface="Signika Medium" pitchFamily="2" charset="77"/>
              </a:rPr>
              <a:t>Tekst</a:t>
            </a:r>
            <a:endParaRPr lang="pl-PL" dirty="0"/>
          </a:p>
        </p:txBody>
      </p:sp>
      <p:sp>
        <p:nvSpPr>
          <p:cNvPr id="19" name="Symbol zastępczy obiektu multimediów 18">
            <a:extLst>
              <a:ext uri="{FF2B5EF4-FFF2-40B4-BE49-F238E27FC236}">
                <a16:creationId xmlns:a16="http://schemas.microsoft.com/office/drawing/2014/main" id="{2DF41116-288F-519C-23DF-FE84EA33CC1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838201" y="2094379"/>
            <a:ext cx="7783232" cy="404607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pl-PL" dirty="0"/>
          </a:p>
          <a:p>
            <a:endParaRPr lang="pl-PL" dirty="0"/>
          </a:p>
          <a:p>
            <a:r>
              <a:rPr lang="pl-PL" dirty="0"/>
              <a:t>Wstaw wideo</a:t>
            </a:r>
          </a:p>
        </p:txBody>
      </p:sp>
      <p:sp>
        <p:nvSpPr>
          <p:cNvPr id="29" name="Symbol zastępczy numeru slajdu 28">
            <a:extLst>
              <a:ext uri="{FF2B5EF4-FFF2-40B4-BE49-F238E27FC236}">
                <a16:creationId xmlns:a16="http://schemas.microsoft.com/office/drawing/2014/main" id="{6690ECB4-A9F8-6EE7-9A7D-02D4FACAD24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Signika Light" pitchFamily="2" charset="-18"/>
              </a:defRPr>
            </a:lvl1pPr>
          </a:lstStyle>
          <a:p>
            <a:fld id="{2BEA31BF-FBB4-744E-849D-F4B82740AF9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0" name="Tytuł 29">
            <a:extLst>
              <a:ext uri="{FF2B5EF4-FFF2-40B4-BE49-F238E27FC236}">
                <a16:creationId xmlns:a16="http://schemas.microsoft.com/office/drawing/2014/main" id="{A982480C-7175-8413-4902-0B7F748205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36512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Signika Medium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31" name="Symbol zastępczy tekstu 26">
            <a:extLst>
              <a:ext uri="{FF2B5EF4-FFF2-40B4-BE49-F238E27FC236}">
                <a16:creationId xmlns:a16="http://schemas.microsoft.com/office/drawing/2014/main" id="{FCDEF0AC-2102-0E73-56A5-64E53A8D513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6524" y="1130300"/>
            <a:ext cx="4979159" cy="564029"/>
          </a:xfrm>
        </p:spPr>
        <p:txBody>
          <a:bodyPr/>
          <a:lstStyle>
            <a:lvl1pPr marL="0" indent="0">
              <a:buNone/>
              <a:defRPr sz="3600" b="0">
                <a:solidFill>
                  <a:schemeClr val="bg1"/>
                </a:solidFill>
                <a:latin typeface="Signika SemiBold" pitchFamily="2" charset="-18"/>
              </a:defRPr>
            </a:lvl1pPr>
          </a:lstStyle>
          <a:p>
            <a:pPr lvl="0"/>
            <a:r>
              <a:rPr lang="pl-PL" dirty="0" err="1"/>
              <a:t>Headline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45319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>
          <p15:clr>
            <a:srgbClr val="FBAE40"/>
          </p15:clr>
        </p15:guide>
        <p15:guide id="3" pos="7355">
          <p15:clr>
            <a:srgbClr val="FBAE40"/>
          </p15:clr>
        </p15:guide>
        <p15:guide id="4" pos="7174">
          <p15:clr>
            <a:srgbClr val="FBAE40"/>
          </p15:clr>
        </p15:guide>
        <p15:guide id="5" pos="325">
          <p15:clr>
            <a:srgbClr val="FBAE40"/>
          </p15:clr>
        </p15:guide>
        <p15:guide id="6" pos="506">
          <p15:clr>
            <a:srgbClr val="FBAE40"/>
          </p15:clr>
        </p15:guide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ytuł rozdział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ymbol zastępczy tekstu 14">
            <a:extLst>
              <a:ext uri="{FF2B5EF4-FFF2-40B4-BE49-F238E27FC236}">
                <a16:creationId xmlns:a16="http://schemas.microsoft.com/office/drawing/2014/main" id="{F22D223F-619A-03F9-1B51-99F4B0BC5E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08252" y="2394045"/>
            <a:ext cx="1775012" cy="3746405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1100" dirty="0" err="1">
                <a:latin typeface="Signika Medium" pitchFamily="2" charset="77"/>
              </a:rPr>
              <a:t>Tekst</a:t>
            </a:r>
            <a:endParaRPr lang="pl-PL" dirty="0"/>
          </a:p>
        </p:txBody>
      </p:sp>
      <p:sp>
        <p:nvSpPr>
          <p:cNvPr id="19" name="Symbol zastępczy obiektu multimediów 18">
            <a:extLst>
              <a:ext uri="{FF2B5EF4-FFF2-40B4-BE49-F238E27FC236}">
                <a16:creationId xmlns:a16="http://schemas.microsoft.com/office/drawing/2014/main" id="{2DF41116-288F-519C-23DF-FE84EA33CC1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838201" y="2094379"/>
            <a:ext cx="7783232" cy="404607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pl-PL" dirty="0"/>
          </a:p>
          <a:p>
            <a:endParaRPr lang="pl-PL" dirty="0"/>
          </a:p>
          <a:p>
            <a:r>
              <a:rPr lang="pl-PL" dirty="0"/>
              <a:t>Wstaw wideo</a:t>
            </a:r>
          </a:p>
        </p:txBody>
      </p:sp>
      <p:sp>
        <p:nvSpPr>
          <p:cNvPr id="29" name="Symbol zastępczy numeru slajdu 28">
            <a:extLst>
              <a:ext uri="{FF2B5EF4-FFF2-40B4-BE49-F238E27FC236}">
                <a16:creationId xmlns:a16="http://schemas.microsoft.com/office/drawing/2014/main" id="{6690ECB4-A9F8-6EE7-9A7D-02D4FACAD24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Signika Light" pitchFamily="2" charset="-18"/>
              </a:defRPr>
            </a:lvl1pPr>
          </a:lstStyle>
          <a:p>
            <a:fld id="{2BEA31BF-FBB4-744E-849D-F4B82740AF9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0" name="Tytuł 29">
            <a:extLst>
              <a:ext uri="{FF2B5EF4-FFF2-40B4-BE49-F238E27FC236}">
                <a16:creationId xmlns:a16="http://schemas.microsoft.com/office/drawing/2014/main" id="{A982480C-7175-8413-4902-0B7F748205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36512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Signika Medium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31" name="Symbol zastępczy tekstu 26">
            <a:extLst>
              <a:ext uri="{FF2B5EF4-FFF2-40B4-BE49-F238E27FC236}">
                <a16:creationId xmlns:a16="http://schemas.microsoft.com/office/drawing/2014/main" id="{FCDEF0AC-2102-0E73-56A5-64E53A8D513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6524" y="1130300"/>
            <a:ext cx="4979159" cy="564029"/>
          </a:xfrm>
        </p:spPr>
        <p:txBody>
          <a:bodyPr/>
          <a:lstStyle>
            <a:lvl1pPr marL="0" indent="0">
              <a:buNone/>
              <a:defRPr sz="3600" b="0">
                <a:solidFill>
                  <a:schemeClr val="bg1"/>
                </a:solidFill>
                <a:latin typeface="Signika SemiBold" pitchFamily="2" charset="-18"/>
              </a:defRPr>
            </a:lvl1pPr>
          </a:lstStyle>
          <a:p>
            <a:pPr lvl="0"/>
            <a:r>
              <a:rPr lang="pl-PL" dirty="0" err="1"/>
              <a:t>Headline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658722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>
          <p15:clr>
            <a:srgbClr val="FBAE40"/>
          </p15:clr>
        </p15:guide>
        <p15:guide id="3" pos="7355">
          <p15:clr>
            <a:srgbClr val="FBAE40"/>
          </p15:clr>
        </p15:guide>
        <p15:guide id="4" pos="7174">
          <p15:clr>
            <a:srgbClr val="FBAE40"/>
          </p15:clr>
        </p15:guide>
        <p15:guide id="5" pos="325">
          <p15:clr>
            <a:srgbClr val="FBAE40"/>
          </p15:clr>
        </p15:guide>
        <p15:guide id="6" pos="506">
          <p15:clr>
            <a:srgbClr val="FBAE40"/>
          </p15:clr>
        </p15:guide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4386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506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174" userDrawn="1">
          <p15:clr>
            <a:srgbClr val="FBAE40"/>
          </p15:clr>
        </p15:guide>
        <p15:guide id="5" pos="7355" userDrawn="1">
          <p15:clr>
            <a:srgbClr val="FBAE40"/>
          </p15:clr>
        </p15:guide>
        <p15:guide id="6" pos="3840" userDrawn="1">
          <p15:clr>
            <a:srgbClr val="FBAE40"/>
          </p15:clr>
        </p15:guide>
        <p15:guide id="7" orient="horz" pos="4088" userDrawn="1">
          <p15:clr>
            <a:srgbClr val="FBAE40"/>
          </p15:clr>
        </p15:guide>
        <p15:guide id="8" orient="horz" pos="232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wa elementy zawartośc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7538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506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174" userDrawn="1">
          <p15:clr>
            <a:srgbClr val="FBAE40"/>
          </p15:clr>
        </p15:guide>
        <p15:guide id="5" pos="7355" userDrawn="1">
          <p15:clr>
            <a:srgbClr val="FBAE40"/>
          </p15:clr>
        </p15:guide>
        <p15:guide id="6" pos="3840" userDrawn="1">
          <p15:clr>
            <a:srgbClr val="FBAE40"/>
          </p15:clr>
        </p15:guide>
        <p15:guide id="7" orient="horz" pos="4088" userDrawn="1">
          <p15:clr>
            <a:srgbClr val="FBAE40"/>
          </p15:clr>
        </p15:guide>
        <p15:guide id="8" orient="horz" pos="23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wa elementy zawartośc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2980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506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174" userDrawn="1">
          <p15:clr>
            <a:srgbClr val="FBAE40"/>
          </p15:clr>
        </p15:guide>
        <p15:guide id="5" pos="7355" userDrawn="1">
          <p15:clr>
            <a:srgbClr val="FBAE40"/>
          </p15:clr>
        </p15:guide>
        <p15:guide id="6" pos="3840" userDrawn="1">
          <p15:clr>
            <a:srgbClr val="FBAE40"/>
          </p15:clr>
        </p15:guide>
        <p15:guide id="7" orient="horz" pos="4088" userDrawn="1">
          <p15:clr>
            <a:srgbClr val="FBAE40"/>
          </p15:clr>
        </p15:guide>
        <p15:guide id="8" orient="horz" pos="23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ytuł 18">
            <a:extLst>
              <a:ext uri="{FF2B5EF4-FFF2-40B4-BE49-F238E27FC236}">
                <a16:creationId xmlns:a16="http://schemas.microsoft.com/office/drawing/2014/main" id="{DF46B381-28BA-3AC0-020C-73F9E93F12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365124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Signika SemiBold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4D9AD56-2D3E-C289-5C23-5784A7161A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27947" y="4207150"/>
            <a:ext cx="3706906" cy="365125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000" dirty="0" err="1">
                <a:solidFill>
                  <a:schemeClr val="bg1"/>
                </a:solidFill>
                <a:latin typeface="Signika Medium" pitchFamily="2" charset="77"/>
                <a:ea typeface="Roboto Light" panose="02000000000000000000" pitchFamily="2" charset="0"/>
              </a:rPr>
              <a:t>Prezentacja</a:t>
            </a:r>
            <a:endParaRPr lang="en-US" sz="2000" dirty="0">
              <a:solidFill>
                <a:schemeClr val="bg1"/>
              </a:solidFill>
              <a:latin typeface="Signika Medium" pitchFamily="2" charset="77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740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pos="506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pos="7174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ytuł 18">
            <a:extLst>
              <a:ext uri="{FF2B5EF4-FFF2-40B4-BE49-F238E27FC236}">
                <a16:creationId xmlns:a16="http://schemas.microsoft.com/office/drawing/2014/main" id="{DF46B381-28BA-3AC0-020C-73F9E93F12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365124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Signika SemiBold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4D9AD56-2D3E-C289-5C23-5784A7161A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27947" y="4207150"/>
            <a:ext cx="3706906" cy="365125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000" dirty="0" err="1">
                <a:solidFill>
                  <a:schemeClr val="bg1"/>
                </a:solidFill>
                <a:latin typeface="Signika Medium" pitchFamily="2" charset="77"/>
                <a:ea typeface="Roboto Light" panose="02000000000000000000" pitchFamily="2" charset="0"/>
              </a:rPr>
              <a:t>Prezentacja</a:t>
            </a:r>
            <a:endParaRPr lang="en-US" sz="2000" dirty="0">
              <a:solidFill>
                <a:schemeClr val="bg1"/>
              </a:solidFill>
              <a:latin typeface="Signika Medium" pitchFamily="2" charset="77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4765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pos="506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pos="7174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ytuł 18">
            <a:extLst>
              <a:ext uri="{FF2B5EF4-FFF2-40B4-BE49-F238E27FC236}">
                <a16:creationId xmlns:a16="http://schemas.microsoft.com/office/drawing/2014/main" id="{DF46B381-28BA-3AC0-020C-73F9E93F12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365124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Signika SemiBold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4D9AD56-2D3E-C289-5C23-5784A7161A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27947" y="4207150"/>
            <a:ext cx="3706906" cy="365125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000" dirty="0" err="1">
                <a:solidFill>
                  <a:schemeClr val="bg1"/>
                </a:solidFill>
                <a:latin typeface="Signika Medium" pitchFamily="2" charset="77"/>
                <a:ea typeface="Roboto Light" panose="02000000000000000000" pitchFamily="2" charset="0"/>
              </a:rPr>
              <a:t>Prezentacja</a:t>
            </a:r>
            <a:endParaRPr lang="en-US" sz="2000" dirty="0">
              <a:solidFill>
                <a:schemeClr val="bg1"/>
              </a:solidFill>
              <a:latin typeface="Signika Medium" pitchFamily="2" charset="77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735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pos="506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pos="7174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ytuł 18">
            <a:extLst>
              <a:ext uri="{FF2B5EF4-FFF2-40B4-BE49-F238E27FC236}">
                <a16:creationId xmlns:a16="http://schemas.microsoft.com/office/drawing/2014/main" id="{DF46B381-28BA-3AC0-020C-73F9E93F12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365124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Signika SemiBold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4D9AD56-2D3E-C289-5C23-5784A7161A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27947" y="4207150"/>
            <a:ext cx="3706906" cy="365125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000" dirty="0" err="1">
                <a:solidFill>
                  <a:schemeClr val="bg1"/>
                </a:solidFill>
                <a:latin typeface="Signika Medium" pitchFamily="2" charset="77"/>
                <a:ea typeface="Roboto Light" panose="02000000000000000000" pitchFamily="2" charset="0"/>
              </a:rPr>
              <a:t>Prezentacja</a:t>
            </a:r>
            <a:endParaRPr lang="en-US" sz="2000" dirty="0">
              <a:solidFill>
                <a:schemeClr val="bg1"/>
              </a:solidFill>
              <a:latin typeface="Signika Medium" pitchFamily="2" charset="77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065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pos="506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pos="7174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ytuł 18">
            <a:extLst>
              <a:ext uri="{FF2B5EF4-FFF2-40B4-BE49-F238E27FC236}">
                <a16:creationId xmlns:a16="http://schemas.microsoft.com/office/drawing/2014/main" id="{DF46B381-28BA-3AC0-020C-73F9E93F12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365124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Signika SemiBold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4D9AD56-2D3E-C289-5C23-5784A7161A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27947" y="4207150"/>
            <a:ext cx="3706906" cy="365125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000" dirty="0" err="1">
                <a:solidFill>
                  <a:schemeClr val="bg1"/>
                </a:solidFill>
                <a:latin typeface="Signika Medium" pitchFamily="2" charset="77"/>
                <a:ea typeface="Roboto Light" panose="02000000000000000000" pitchFamily="2" charset="0"/>
              </a:rPr>
              <a:t>Prezentacja</a:t>
            </a:r>
            <a:endParaRPr lang="en-US" sz="2000" dirty="0">
              <a:solidFill>
                <a:schemeClr val="bg1"/>
              </a:solidFill>
              <a:latin typeface="Signika Medium" pitchFamily="2" charset="77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331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pos="506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pos="7174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ytuł 18">
            <a:extLst>
              <a:ext uri="{FF2B5EF4-FFF2-40B4-BE49-F238E27FC236}">
                <a16:creationId xmlns:a16="http://schemas.microsoft.com/office/drawing/2014/main" id="{DF46B381-28BA-3AC0-020C-73F9E93F12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365124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Signika SemiBold" pitchFamily="2" charset="-18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4D9AD56-2D3E-C289-5C23-5784A7161A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27947" y="4207150"/>
            <a:ext cx="3706906" cy="365125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000" dirty="0" err="1">
                <a:solidFill>
                  <a:schemeClr val="bg1"/>
                </a:solidFill>
                <a:latin typeface="Signika Medium" pitchFamily="2" charset="77"/>
                <a:ea typeface="Roboto Light" panose="02000000000000000000" pitchFamily="2" charset="0"/>
              </a:rPr>
              <a:t>Prezentacja</a:t>
            </a:r>
            <a:endParaRPr lang="en-US" sz="2000" dirty="0">
              <a:solidFill>
                <a:schemeClr val="bg1"/>
              </a:solidFill>
              <a:latin typeface="Signika Medium" pitchFamily="2" charset="77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662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pos="506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pos="7174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rozdział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44EDA1E-083D-0136-AED8-D6421FA14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2720" y="0"/>
            <a:ext cx="4399280" cy="6858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r>
              <a:rPr lang="pl-PL" dirty="0"/>
              <a:t>Kliknij, aby dodać zdjęcie</a:t>
            </a:r>
          </a:p>
        </p:txBody>
      </p:sp>
      <p:sp>
        <p:nvSpPr>
          <p:cNvPr id="15" name="Symbol zastępczy tekstu 14">
            <a:extLst>
              <a:ext uri="{FF2B5EF4-FFF2-40B4-BE49-F238E27FC236}">
                <a16:creationId xmlns:a16="http://schemas.microsoft.com/office/drawing/2014/main" id="{C44192B5-DA1F-D309-1D81-E3DAAA7A03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4249738"/>
            <a:ext cx="6692153" cy="1325563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  <a:latin typeface="Signika" pitchFamily="2" charset="-18"/>
              </a:defRPr>
            </a:lvl1pPr>
          </a:lstStyle>
          <a:p>
            <a:pPr lvl="0"/>
            <a:r>
              <a:rPr lang="en-US" sz="1100" dirty="0" err="1">
                <a:solidFill>
                  <a:schemeClr val="bg1"/>
                </a:solidFill>
                <a:latin typeface="Signika Medium" pitchFamily="2" charset="77"/>
              </a:rPr>
              <a:t>Tekst</a:t>
            </a:r>
            <a:endParaRPr lang="pl-PL" dirty="0"/>
          </a:p>
        </p:txBody>
      </p:sp>
      <p:sp>
        <p:nvSpPr>
          <p:cNvPr id="21" name="Tytuł 20">
            <a:extLst>
              <a:ext uri="{FF2B5EF4-FFF2-40B4-BE49-F238E27FC236}">
                <a16:creationId xmlns:a16="http://schemas.microsoft.com/office/drawing/2014/main" id="{B2483104-2745-B079-0561-BF67E3A91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36512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26" name="Symbol zastępczy numeru slajdu 25">
            <a:extLst>
              <a:ext uri="{FF2B5EF4-FFF2-40B4-BE49-F238E27FC236}">
                <a16:creationId xmlns:a16="http://schemas.microsoft.com/office/drawing/2014/main" id="{F921AA12-F4E7-BCB2-131E-D8C8C25FA4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Signika Light" pitchFamily="2" charset="-18"/>
              </a:defRPr>
            </a:lvl1pPr>
          </a:lstStyle>
          <a:p>
            <a:fld id="{2BEA31BF-FBB4-744E-849D-F4B82740AF9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8" name="Symbol zastępczy tekstu 27">
            <a:extLst>
              <a:ext uri="{FF2B5EF4-FFF2-40B4-BE49-F238E27FC236}">
                <a16:creationId xmlns:a16="http://schemas.microsoft.com/office/drawing/2014/main" id="{F7AC0026-9D14-E28D-FB2C-C1AD354BC4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743664"/>
            <a:ext cx="6692152" cy="799635"/>
          </a:xfrm>
        </p:spPr>
        <p:txBody>
          <a:bodyPr>
            <a:normAutofit/>
          </a:bodyPr>
          <a:lstStyle>
            <a:lvl1pPr marL="0" indent="0">
              <a:buNone/>
              <a:defRPr sz="6000" b="0">
                <a:solidFill>
                  <a:srgbClr val="0099EE"/>
                </a:solidFill>
                <a:latin typeface="Signika SemiBold" pitchFamily="2" charset="-18"/>
              </a:defRPr>
            </a:lvl1pPr>
          </a:lstStyle>
          <a:p>
            <a:pPr lvl="0"/>
            <a:r>
              <a:rPr lang="pl-PL" dirty="0" err="1"/>
              <a:t>Headline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76495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  <p15:guide id="2" orient="horz" pos="4088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pos="7174" userDrawn="1">
          <p15:clr>
            <a:srgbClr val="FBAE40"/>
          </p15:clr>
        </p15:guide>
        <p15:guide id="5" pos="325" userDrawn="1">
          <p15:clr>
            <a:srgbClr val="FBAE40"/>
          </p15:clr>
        </p15:guide>
        <p15:guide id="6" pos="506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wykr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44EDA1E-083D-0136-AED8-D6421FA14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r>
              <a:rPr lang="pl-PL" dirty="0"/>
              <a:t>Kliknij, aby dodać wykres</a:t>
            </a:r>
          </a:p>
        </p:txBody>
      </p:sp>
      <p:sp>
        <p:nvSpPr>
          <p:cNvPr id="15" name="Symbol zastępczy tekstu 14">
            <a:extLst>
              <a:ext uri="{FF2B5EF4-FFF2-40B4-BE49-F238E27FC236}">
                <a16:creationId xmlns:a16="http://schemas.microsoft.com/office/drawing/2014/main" id="{C44192B5-DA1F-D309-1D81-E3DAAA7A03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6525" y="2226765"/>
            <a:ext cx="4979158" cy="3914433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pPr lvl="0"/>
            <a:r>
              <a:rPr lang="en-US" sz="1100" dirty="0" err="1">
                <a:latin typeface="Signika Medium" pitchFamily="2" charset="77"/>
              </a:rPr>
              <a:t>Tekst</a:t>
            </a:r>
            <a:endParaRPr lang="pl-PL" dirty="0"/>
          </a:p>
        </p:txBody>
      </p:sp>
      <p:sp>
        <p:nvSpPr>
          <p:cNvPr id="22" name="Symbol zastępczy numeru slajdu 21">
            <a:extLst>
              <a:ext uri="{FF2B5EF4-FFF2-40B4-BE49-F238E27FC236}">
                <a16:creationId xmlns:a16="http://schemas.microsoft.com/office/drawing/2014/main" id="{C49AB0B0-F0A3-160C-8FE1-19A9D1E1846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BEA31BF-FBB4-744E-849D-F4B82740AF9D}" type="slidenum">
              <a:rPr lang="pl-PL" smtClean="0"/>
              <a:t>‹#›</a:t>
            </a:fld>
            <a:endParaRPr lang="pl-PL" dirty="0"/>
          </a:p>
        </p:txBody>
      </p:sp>
      <p:sp>
        <p:nvSpPr>
          <p:cNvPr id="23" name="Tytuł 22">
            <a:extLst>
              <a:ext uri="{FF2B5EF4-FFF2-40B4-BE49-F238E27FC236}">
                <a16:creationId xmlns:a16="http://schemas.microsoft.com/office/drawing/2014/main" id="{E0F7D8EF-3016-2305-349C-2929C82C2F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9652819" cy="365125"/>
          </a:xfrm>
        </p:spPr>
        <p:txBody>
          <a:bodyPr>
            <a:normAutofit/>
          </a:bodyPr>
          <a:lstStyle>
            <a:lvl1pPr>
              <a:defRPr sz="1200" b="0">
                <a:solidFill>
                  <a:srgbClr val="7B8187"/>
                </a:solidFill>
                <a:latin typeface="+mj-lt"/>
              </a:defRPr>
            </a:lvl1pPr>
          </a:lstStyle>
          <a:p>
            <a:r>
              <a:rPr lang="pl-PL" dirty="0"/>
              <a:t>KLIKNIJ, ABY DODAĆ TEKST</a:t>
            </a:r>
          </a:p>
        </p:txBody>
      </p:sp>
      <p:sp>
        <p:nvSpPr>
          <p:cNvPr id="27" name="Symbol zastępczy tekstu 26">
            <a:extLst>
              <a:ext uri="{FF2B5EF4-FFF2-40B4-BE49-F238E27FC236}">
                <a16:creationId xmlns:a16="http://schemas.microsoft.com/office/drawing/2014/main" id="{062DE9E4-03CF-DCAD-D94D-0E5818AFC87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6524" y="1130300"/>
            <a:ext cx="4979159" cy="564029"/>
          </a:xfrm>
        </p:spPr>
        <p:txBody>
          <a:bodyPr/>
          <a:lstStyle>
            <a:lvl1pPr marL="0" indent="0">
              <a:buNone/>
              <a:defRPr sz="3600" b="0">
                <a:solidFill>
                  <a:srgbClr val="003087"/>
                </a:solidFill>
                <a:latin typeface="Signika SemiBold" pitchFamily="2" charset="-18"/>
              </a:defRPr>
            </a:lvl1pPr>
          </a:lstStyle>
          <a:p>
            <a:pPr lvl="0"/>
            <a:r>
              <a:rPr lang="pl-PL" dirty="0" err="1"/>
              <a:t>Headline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9120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>
          <p15:clr>
            <a:srgbClr val="FBAE40"/>
          </p15:clr>
        </p15:guide>
        <p15:guide id="3" pos="7355">
          <p15:clr>
            <a:srgbClr val="FBAE40"/>
          </p15:clr>
        </p15:guide>
        <p15:guide id="4" pos="7174">
          <p15:clr>
            <a:srgbClr val="FBAE40"/>
          </p15:clr>
        </p15:guide>
        <p15:guide id="5" pos="325">
          <p15:clr>
            <a:srgbClr val="FBAE40"/>
          </p15:clr>
        </p15:guide>
        <p15:guide id="6" pos="506">
          <p15:clr>
            <a:srgbClr val="FBAE40"/>
          </p15:clr>
        </p15:guide>
        <p15:guide id="7" orient="horz" pos="2160">
          <p15:clr>
            <a:srgbClr val="FBAE40"/>
          </p15:clr>
        </p15:guide>
        <p15:guide id="8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5332B108-E594-F5B8-123D-03263D1E7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25F2315-DEBC-1AB7-ED99-20EB1C1165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0908D0D-88CC-028E-DDC4-03ED2AB586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5634003-9BCC-4435-7FE5-D5636CB654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63E5A6D-E824-C758-75FE-F463C9015C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A31BF-FBB4-744E-849D-F4B82740AF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2815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50" r:id="rId8"/>
    <p:sldLayoutId id="2147483660" r:id="rId9"/>
    <p:sldLayoutId id="2147483662" r:id="rId10"/>
    <p:sldLayoutId id="2147483661" r:id="rId11"/>
    <p:sldLayoutId id="2147483663" r:id="rId12"/>
    <p:sldLayoutId id="2147483665" r:id="rId13"/>
    <p:sldLayoutId id="2147483664" r:id="rId14"/>
    <p:sldLayoutId id="2147483666" r:id="rId15"/>
    <p:sldLayoutId id="2147483652" r:id="rId16"/>
    <p:sldLayoutId id="2147483668" r:id="rId17"/>
    <p:sldLayoutId id="2147483667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7940BF18-6DFD-466C-A82E-C359FF648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Podtytuł 5">
            <a:extLst>
              <a:ext uri="{FF2B5EF4-FFF2-40B4-BE49-F238E27FC236}">
                <a16:creationId xmlns:a16="http://schemas.microsoft.com/office/drawing/2014/main" id="{82BB59BC-D194-45FC-B098-F6DE2D337A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Podtytuł 2">
            <a:extLst>
              <a:ext uri="{FF2B5EF4-FFF2-40B4-BE49-F238E27FC236}">
                <a16:creationId xmlns:a16="http://schemas.microsoft.com/office/drawing/2014/main" id="{02771D27-6218-4581-8E96-1C9F70BE9D19}"/>
              </a:ext>
            </a:extLst>
          </p:cNvPr>
          <p:cNvSpPr txBox="1">
            <a:spLocks/>
          </p:cNvSpPr>
          <p:nvPr/>
        </p:nvSpPr>
        <p:spPr>
          <a:xfrm>
            <a:off x="5307386" y="6492874"/>
            <a:ext cx="1577228" cy="182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100" dirty="0"/>
              <a:t>Poznań, 07.08.2025r</a:t>
            </a:r>
          </a:p>
        </p:txBody>
      </p:sp>
    </p:spTree>
    <p:extLst>
      <p:ext uri="{BB962C8B-B14F-4D97-AF65-F5344CB8AC3E}">
        <p14:creationId xmlns:p14="http://schemas.microsoft.com/office/powerpoint/2010/main" val="2829809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486965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kst">
      <a:majorFont>
        <a:latin typeface="Signika Medium"/>
        <a:ea typeface=""/>
        <a:cs typeface=""/>
      </a:majorFont>
      <a:minorFont>
        <a:latin typeface="Signika Light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05d83ceaa0bbd2e3bc716e6e66bd857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3d69fe45253d5ff147bb69036b756a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D98F0F-7091-484F-918F-E78F36E645E5}"/>
</file>

<file path=customXml/itemProps2.xml><?xml version="1.0" encoding="utf-8"?>
<ds:datastoreItem xmlns:ds="http://schemas.openxmlformats.org/officeDocument/2006/customXml" ds:itemID="{E02CE7D2-2BE5-430E-A967-472A47CBFF1B}"/>
</file>

<file path=customXml/itemProps3.xml><?xml version="1.0" encoding="utf-8"?>
<ds:datastoreItem xmlns:ds="http://schemas.openxmlformats.org/officeDocument/2006/customXml" ds:itemID="{47195EE2-5780-442B-9BF1-49FB49B2CFD7}"/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3</Words>
  <Application>Microsoft Office PowerPoint</Application>
  <PresentationFormat>Panoramiczny</PresentationFormat>
  <Paragraphs>1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9" baseType="lpstr">
      <vt:lpstr>Arial</vt:lpstr>
      <vt:lpstr>Calibri</vt:lpstr>
      <vt:lpstr>Signika</vt:lpstr>
      <vt:lpstr>Signika Light</vt:lpstr>
      <vt:lpstr>Signika Medium</vt:lpstr>
      <vt:lpstr>Signika SemiBold</vt:lpstr>
      <vt:lpstr>Motyw pakietu Office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Tomasz Milewski</dc:creator>
  <cp:lastModifiedBy>Włodarczak Anna EOP</cp:lastModifiedBy>
  <cp:revision>60</cp:revision>
  <dcterms:created xsi:type="dcterms:W3CDTF">2022-09-02T12:08:37Z</dcterms:created>
  <dcterms:modified xsi:type="dcterms:W3CDTF">2025-10-15T11:56:53Z</dcterms:modified>
</cp:coreProperties>
</file>